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273" r:id="rId3"/>
    <p:sldId id="262" r:id="rId4"/>
    <p:sldId id="300" r:id="rId5"/>
    <p:sldId id="280" r:id="rId6"/>
    <p:sldId id="307" r:id="rId7"/>
    <p:sldId id="278" r:id="rId8"/>
    <p:sldId id="279" r:id="rId9"/>
  </p:sldIdLst>
  <p:sldSz cx="9144000" cy="6858000" type="screen4x3"/>
  <p:notesSz cx="6907213" cy="100345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3126" cy="501729"/>
          </a:xfrm>
          <a:prstGeom prst="rect">
            <a:avLst/>
          </a:prstGeom>
        </p:spPr>
        <p:txBody>
          <a:bodyPr vert="horz" lIns="96808" tIns="48404" rIns="96808" bIns="4840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2489" y="0"/>
            <a:ext cx="2993126" cy="501729"/>
          </a:xfrm>
          <a:prstGeom prst="rect">
            <a:avLst/>
          </a:prstGeom>
        </p:spPr>
        <p:txBody>
          <a:bodyPr vert="horz" lIns="96808" tIns="48404" rIns="96808" bIns="48404" rtlCol="0"/>
          <a:lstStyle>
            <a:lvl1pPr algn="r">
              <a:defRPr sz="1300"/>
            </a:lvl1pPr>
          </a:lstStyle>
          <a:p>
            <a:fld id="{D3269F9F-F673-439D-81E5-C859C4CCD899}" type="datetimeFigureOut">
              <a:rPr lang="en-GB" smtClean="0"/>
              <a:pPr/>
              <a:t>23/10/2015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752475"/>
            <a:ext cx="5014913" cy="376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808" tIns="48404" rIns="96808" bIns="4840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722" y="4766429"/>
            <a:ext cx="5525770" cy="4515565"/>
          </a:xfrm>
          <a:prstGeom prst="rect">
            <a:avLst/>
          </a:prstGeom>
        </p:spPr>
        <p:txBody>
          <a:bodyPr vert="horz" lIns="96808" tIns="48404" rIns="96808" bIns="4840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31117"/>
            <a:ext cx="2993126" cy="501729"/>
          </a:xfrm>
          <a:prstGeom prst="rect">
            <a:avLst/>
          </a:prstGeom>
        </p:spPr>
        <p:txBody>
          <a:bodyPr vert="horz" lIns="96808" tIns="48404" rIns="96808" bIns="4840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2489" y="9531117"/>
            <a:ext cx="2993126" cy="501729"/>
          </a:xfrm>
          <a:prstGeom prst="rect">
            <a:avLst/>
          </a:prstGeom>
        </p:spPr>
        <p:txBody>
          <a:bodyPr vert="horz" lIns="96808" tIns="48404" rIns="96808" bIns="48404" rtlCol="0" anchor="b"/>
          <a:lstStyle>
            <a:lvl1pPr algn="r">
              <a:defRPr sz="1300"/>
            </a:lvl1pPr>
          </a:lstStyle>
          <a:p>
            <a:fld id="{E6A21B2E-996A-44E3-BEB7-CE4A2FB5A4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66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364D-4E8D-4EB3-8B66-C320376374DA}" type="datetimeFigureOut">
              <a:rPr lang="en-GB" smtClean="0"/>
              <a:pPr/>
              <a:t>23/10/2015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08BF-DD7C-422C-AB03-86BD26EB68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40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364D-4E8D-4EB3-8B66-C320376374DA}" type="datetimeFigureOut">
              <a:rPr lang="en-GB" smtClean="0"/>
              <a:pPr/>
              <a:t>23/10/2015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08BF-DD7C-422C-AB03-86BD26EB68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83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364D-4E8D-4EB3-8B66-C320376374DA}" type="datetimeFigureOut">
              <a:rPr lang="en-GB" smtClean="0"/>
              <a:pPr/>
              <a:t>23/10/2015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08BF-DD7C-422C-AB03-86BD26EB68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6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364D-4E8D-4EB3-8B66-C320376374DA}" type="datetimeFigureOut">
              <a:rPr lang="en-GB" smtClean="0"/>
              <a:pPr/>
              <a:t>23/10/2015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08BF-DD7C-422C-AB03-86BD26EB68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8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364D-4E8D-4EB3-8B66-C320376374DA}" type="datetimeFigureOut">
              <a:rPr lang="en-GB" smtClean="0"/>
              <a:pPr/>
              <a:t>23/10/2015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08BF-DD7C-422C-AB03-86BD26EB68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364D-4E8D-4EB3-8B66-C320376374DA}" type="datetimeFigureOut">
              <a:rPr lang="en-GB" smtClean="0"/>
              <a:pPr/>
              <a:t>23/10/2015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08BF-DD7C-422C-AB03-86BD26EB68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7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364D-4E8D-4EB3-8B66-C320376374DA}" type="datetimeFigureOut">
              <a:rPr lang="en-GB" smtClean="0"/>
              <a:pPr/>
              <a:t>23/10/2015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08BF-DD7C-422C-AB03-86BD26EB68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09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364D-4E8D-4EB3-8B66-C320376374DA}" type="datetimeFigureOut">
              <a:rPr lang="en-GB" smtClean="0"/>
              <a:pPr/>
              <a:t>23/10/2015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08BF-DD7C-422C-AB03-86BD26EB68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7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364D-4E8D-4EB3-8B66-C320376374DA}" type="datetimeFigureOut">
              <a:rPr lang="en-GB" smtClean="0"/>
              <a:pPr/>
              <a:t>23/10/2015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08BF-DD7C-422C-AB03-86BD26EB68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93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364D-4E8D-4EB3-8B66-C320376374DA}" type="datetimeFigureOut">
              <a:rPr lang="en-GB" smtClean="0"/>
              <a:pPr/>
              <a:t>23/10/2015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08BF-DD7C-422C-AB03-86BD26EB68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3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364D-4E8D-4EB3-8B66-C320376374DA}" type="datetimeFigureOut">
              <a:rPr lang="en-GB" smtClean="0"/>
              <a:pPr/>
              <a:t>23/10/2015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08BF-DD7C-422C-AB03-86BD26EB68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72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F364D-4E8D-4EB3-8B66-C320376374DA}" type="datetimeFigureOut">
              <a:rPr lang="en-GB" smtClean="0"/>
              <a:pPr/>
              <a:t>23/10/2015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908BF-DD7C-422C-AB03-86BD26EB68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28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136904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Know your students</a:t>
            </a:r>
            <a:r>
              <a:rPr lang="en-GB" sz="4800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327" y="1484784"/>
            <a:ext cx="8169129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sz="4000" dirty="0" smtClean="0">
                <a:latin typeface="Verdana" pitchFamily="34" charset="0"/>
              </a:rPr>
              <a:t>You absolutely </a:t>
            </a:r>
            <a:r>
              <a:rPr lang="en-GB" sz="4000" b="1" dirty="0" smtClean="0">
                <a:latin typeface="Verdana" pitchFamily="34" charset="0"/>
              </a:rPr>
              <a:t>MUST</a:t>
            </a:r>
            <a:r>
              <a:rPr lang="en-GB" sz="4000" dirty="0" smtClean="0">
                <a:latin typeface="Verdana" pitchFamily="34" charset="0"/>
              </a:rPr>
              <a:t> know the students that you are teaching.  It is </a:t>
            </a:r>
            <a:r>
              <a:rPr lang="en-GB" sz="4000" b="1" dirty="0" smtClean="0">
                <a:latin typeface="Verdana" pitchFamily="34" charset="0"/>
              </a:rPr>
              <a:t>YOUR</a:t>
            </a:r>
            <a:r>
              <a:rPr lang="en-GB" sz="4000" dirty="0" smtClean="0">
                <a:latin typeface="Verdana" pitchFamily="34" charset="0"/>
              </a:rPr>
              <a:t> job to make sure that the students in your class are learning, nobody else’s!</a:t>
            </a:r>
            <a:endParaRPr lang="en-GB" sz="4000" dirty="0">
              <a:latin typeface="Verdana" pitchFamily="34" charset="0"/>
            </a:endParaRPr>
          </a:p>
        </p:txBody>
      </p:sp>
      <p:pic>
        <p:nvPicPr>
          <p:cNvPr id="2052" name="Picture 4" descr="https://encrypted-tbn2.gstatic.com/images?q=tbn:ANd9GcT9pHx9SLMA-Fof6YUUe6fFDiVFNMmxXt3ZgMR7ENtv92Yskf84Oysblw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49280"/>
            <a:ext cx="858191" cy="816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2.gstatic.com/images?q=tbn:ANd9GcT9pHx9SLMA-Fof6YUUe6fFDiVFNMmxXt3ZgMR7ENtv92Yskf84Oysblw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949280"/>
            <a:ext cx="858191" cy="816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encrypted-tbn2.gstatic.com/images?q=tbn:ANd9GcT9pHx9SLMA-Fof6YUUe6fFDiVFNMmxXt3ZgMR7ENtv92Yskf84Oysblw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949280"/>
            <a:ext cx="858191" cy="816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2.gstatic.com/images?q=tbn:ANd9GcT9pHx9SLMA-Fof6YUUe6fFDiVFNMmxXt3ZgMR7ENtv92Yskf84Oysblw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949280"/>
            <a:ext cx="858191" cy="816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encrypted-tbn2.gstatic.com/images?q=tbn:ANd9GcT9pHx9SLMA-Fof6YUUe6fFDiVFNMmxXt3ZgMR7ENtv92Yskf84Oysblw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949280"/>
            <a:ext cx="858191" cy="816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encrypted-tbn2.gstatic.com/images?q=tbn:ANd9GcT9pHx9SLMA-Fof6YUUe6fFDiVFNMmxXt3ZgMR7ENtv92Yskf84Oysblw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49280"/>
            <a:ext cx="858191" cy="816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0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7" y="2310260"/>
            <a:ext cx="2670923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SEN</a:t>
            </a:r>
          </a:p>
          <a:p>
            <a:r>
              <a:rPr lang="en-GB" sz="3200" b="1" dirty="0" smtClean="0"/>
              <a:t>CAT scores</a:t>
            </a:r>
          </a:p>
          <a:p>
            <a:r>
              <a:rPr lang="en-GB" sz="3200" b="1" dirty="0" smtClean="0"/>
              <a:t>Current level</a:t>
            </a:r>
          </a:p>
          <a:p>
            <a:r>
              <a:rPr lang="en-GB" sz="3200" b="1" dirty="0" smtClean="0"/>
              <a:t>Target level</a:t>
            </a:r>
          </a:p>
        </p:txBody>
      </p:sp>
      <p:sp>
        <p:nvSpPr>
          <p:cNvPr id="3" name="TextBox 2"/>
          <p:cNvSpPr txBox="1"/>
          <p:nvPr/>
        </p:nvSpPr>
        <p:spPr>
          <a:xfrm rot="5400000">
            <a:off x="4745911" y="2987369"/>
            <a:ext cx="640873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4000" dirty="0" smtClean="0">
                <a:latin typeface="Verdana" pitchFamily="34" charset="0"/>
              </a:rPr>
              <a:t>What do they mean?</a:t>
            </a:r>
            <a:endParaRPr lang="en-GB" sz="4000" dirty="0">
              <a:latin typeface="Verdan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026900" y="2310260"/>
            <a:ext cx="569436" cy="20294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026900" y="2873247"/>
            <a:ext cx="569436" cy="14401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26900" y="3521319"/>
            <a:ext cx="569436" cy="14401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26900" y="3953367"/>
            <a:ext cx="569436" cy="2880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3" y="3653630"/>
            <a:ext cx="4053528" cy="320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AutoShape 10" descr="data:image/jpeg;base64,/9j/4AAQSkZJRgABAQAAAQABAAD/2wCEAAkGBhQRERUUEBQVFRQVGBcYFxYYGBgUGBYXFhcXGBQYFxcaHCYgFxojGhQVIC8iIycpLCwsFR8xNTAqNSYrLCkBCQoKDgwOGA8PGjUeHx0rLzUxLzUwNDU1LzUsMiwsKTYqLiosNTY0KTUwNTYsNS01NTU1NTU1NC8pKTAuLyw1Nf/AABEIAOEA4QMBIgACEQEDEQH/xAAcAAACAgMBAQAAAAAAAAAAAAAABgUHAwQIAgH/xABNEAACAQMABQcHBgsHAwUBAAABAgMABBEFBhIhMQcTQVFhcYEiMkJScpGhFCMzYoKSJENTVHOTorGywdEVFhc0NWODCLPCdMPS4fAl/8QAGwEBAAIDAQEAAAAAAAAAAAAAAAMFAQQGAgf/xAAuEQEAAgIBAgQEBQUBAAAAAAAAAQIDESEEMQUSUbFBcYGRYaHB0eEiMkJD8BP/2gAMAwEAAhEDEQA/ALxooooCiiigKKKKAoorBc3ixjLECgz15aQDiaS9NcpEcbCOLMkjblRAXZj2KuSfCtCPR2lb3e2xaRnpkO3JjsiQ7vtMD2UDpdaeij85x76gdIcpVtFxdR3kCsVpyWQcbqWe4bpDOYk8Fjwcd7GmDR2q1pb/AEFtCh6xGu14tjJ99Ao/4pq/0Mcsn6ON5P4VND6+3OCfkV1gDJJglAAHE71FWFWnpf8Ay8v6N/4TQI9vygXLqHWzumRgCGWCRgQd4IIU5FZP8T9j6aGaP24pEHvZRTLqV/p9p+gi/gFTdAn6P5TLWXcJFz2EGp+10/DJ5rj3190hq/bXH08EMna8asfeRkVAXXJhbHfbtNbN/tyFl+5JtKB3YoG1JAeBr1SA+hdJ2m+J0u0HQPmZfusSjfeHdW1orlDQvzVwrQyjikilG78NxHaN1A60Vgtr1JBlSDWegKKKKAooooCiiigKKKKAooooCiiigK+M2ONeJ5wgyxwKQNOa2TXU3yXR67ch4nOEjXhtyN6K/E8ACaCY1m16ithgHLHcAN5JPAADeSeoVB2urN7pE7d47WsB4RjBnYduciId+W7Fpg1X1FjtDzsp5+6PGZh5ueKxL+LXt849J6Az0EXoPVq3s12baJUz5zec7+25yzeJqUrT0npeK2TbnkVF6M8T2KOLHsFIGm+VonK2ceP9yTj4ID+8+FBZRNQ99rhaQ7pLiPPUp2z7kyRVL6T1guLk/Pyu49XOF8EGF+FR9Bb1xyrWi+aJn7kAH7TD91RekeVmJ43RYJPKVlyWUcQR0Z66rWvjcDQWFq9yoRwW0MLQOebjRCwZd+yoGcHuqbg5WLRvOSZO9VYfssT8KqGLzR3V6oL0std7KXctwgPU+Yz+2BU2jgjIIIPAjeD41zhW3o/S81ucwSvH7JIB714HxFB0NWlpXQsN0mxcRrIvQGG9T1qeKntBBqutC8rEi4W7QSD10wr+K+a3hs1YGhtYYLtdqCQNjivBl9pTvHfwoFS61RurI7ej5GmjG8wSN84B/tyHc/c+D9Y1J6u67pOSkmUlU4ZHBVlPUyneDTVUHrHqlDeAM2Y5lHkTJgOvYeh0z6LburB30E2rA7xX2kLR2n57GVbe/A8r6OUZ5uUD1SfNYDih3jtG+ni3uA4BU5BoMtFFFAUUUUBRRRQFFFFAVjnnCKS3AV7ZsDJqvdbNOS3U62dnvkfOT6MaDz5Hx6IyO8kAbzQYdL6Xn0lcG1sjgDfLKd6xIek9bHB2V6cdABIddXtXIbKLm4Bx3u7b3kbpZ26T8ANwAFGrmr0dlAIot/pO586Rz5zuekn3AAAbgKkpJAoJYgAAkk7gAOJJ6BQeqRda+UtIcx2mJJOBfiiHs9c/Dv4Uv67coLXBaG1JWHgzjc0vX3J8T07t1JFBsX+kJJ3LzOzueljnwHQB2DdWvU1q7qlPet80uEBw0jblHWB6x7B44q0tX9Qba0w2zzso/GOAcH6q8F/f20FYaH1Ju7nBjiKofTk8he8Z3sO4Gm/R3JCu43E7HrWMBR95s59wqxaKBZteTixTjEXPW7ufhkD4Vl0hqpaJBKVtoQRG5B2FJBCnG8imGtPS/wDl5f0b/wAJoF7VPVm1ksLZpLeFmaGMlii5JKjJJxkmtm55PLF/xAXtRnX4A4+FbWpX+n2n6CL+AVNUFf6Q5IojvgmdD1OA4942SPjSlpfk/u7fJ5vnVHpReX71wG+FXbRQc3EVkt7lo2DxsVZeDKSCO4irx09qdbXgJkTZk6JE8l/E8G8c1Vus2o09llvpIfyijh7a+j37x29FAz6q8qGcR32B0CYDA/5FHD2hu6wONWKjhgCpBBGQRvBB4EHprnCmnU7XmSzYJJl7cnevEpniU/mvA9h4hbmldExXMTRToHRujgQRwZSN6sDvBG8Ul2t1NoudYbhjJBIcQznp6ebkxuWQDwYDI6QHqzvElRZImDIwyrDgRWLSmi47mJopl2kcYI4doIPFWBAII3ggGgzW9wHUFTkGstIeg7+WwuPkd020CMwyncJY84z1B1yAw6yDwYU9q2RkUH2iiigKKKKAoorBeXIjQsegUC3r1rMLaEgb2O4AbySdwAHSScADtrJqLqubSIyT77qfDSnjs+rEp9VcnvYserC/q1anSOkHuZN8Fq2Ix0NPjOe0IpB9p19WrHoCql5QddjcMbeBvmVOHYfjWH/gD7zv4Ypg5S9a+ZT5NCfnJB5ZHFIz0dhbf4Z6xVUUBTvqTyfG5xNcgrDxVeDS9v1U7eJ6McaOT7Un5SRPcL8yp8lT+NYcc/UB953cAatkCg8W9usahEUKqjAUDAA6gBWSvjNgZO4VXmtfKeFJiscE8DMd6j9GPS9o7uoHjQOultOwWq7U8ip1A72b2VG8+ApH0ryugZFrDn68hx+wu/4iq6ubp5GLyMzseLMSSfE1ioGS85Q72T8dsDqRVX44LfGoq41huXB27iYgg5BkfHuzisVloqab6GKSTtVSw94GBUo2od7sMxgKqASctGNwGTu2s0EZZacuI0URzzKAAAFkcAAcAADgCpW01+vY+E7MOpwr/EjPxrFY6j3kkKSxw7SOqspDx5IIyDgtmtK+0HcQ75oZEHWVOz97h8aB20XyusMC5hBHrRnB+4xwfvCnjQus9vdj5iQFulD5LjvU7/EbqoOvUchUgqSCN4IOCD1gjgaDo+vjKCMEZB4jrqr9VeU9kIjvfLXgJQPKX2wPOHaN/fVmwTq6hkYMrDIYHIIPAgjjQVxrrycbO1NZLu4vCOjrMf8A8fd1VXNdI1W3KLqRua6tl7ZkHxkUfxDx68gvaka4tZSbLkmBz5Q47B9dR+8dI7QKuiKUMoZSCpAII3gg7wQekVzhVi8mGteD8klO45MJPQeLR9x3keI6RQOmtOrwvINjOzKh24ZPycg4HtU5KsOkE9lRupenzKhimGxNGSkiHirruI7R0g9IIPTTVSTrjaG1uI76PcrFYrgDtOzDKe4kIexl6FoHaitexuhIgYdIrYoCiiigKSeUjTTRxc3ENqSQhEUek7kKo8SQKdJGwCarzR0fy3TG0d8dopkPVzj5SIe7nG70FA5ataEWztYoF37C+U3rux2pH8WLHxrPpfSa20LzSeai5x1ngqjtJIHjW5VacrWm98dsp4fOSfERj+I/doEHSN+88ryyHLuSx/kB2AYA7AKktUtXTe3Cx7wg8qRh0IOgdp4DxPRULV26hav/ACS1XaGJZcO/WMjyV+yPiTQMFvbrGqogCqoAUDgANwAr2zYGTwr7Vd8p+teyPkkJ3kZmI6FPCPxG89mB0mgh9e9ezckw25xANzMOMp/+HZ08aSqKcNRtRjdnnZ8rADuHAykcQD0KOk+A6SAitXNUZ70/NLsxg4aRtyjrA9Y9g8cVZuhOTm1twC688/rSDIz2J5o8cntplt7dY1CIoVVGAoGAB1AVkoPioAMAYA4AcK1dL/5eX9G/8JrDpLWCC3+mlVT6vnN90ZNLeluUW3MUiokrbSMM4UDepHS2fhXib1jvLYx9LmyRutZmE3qV/p9p+gi/gFTWKr7VbX+CK0gidJcpEikgKQSqgZ87OKbNG60W05AjlXaPotlG8A2M+GaReszrZbpc1a+aazpp6a1DtbnJMYjc+nHhDntHmt4iqz1m1Fns8t9JD+UUcPbX0e/eO2rtr4ygjBGQeIr213N9M2pmuj2T7L5aBj5S8ShPpJ29Y6e+pnXzUARBri0X5vjJGPQ62T6nWOju4IFB0bbXKyIroQysAVI3gg8CK9kVVXJprWYpBbSn5uQ/Nk+g59Hub+LvNWtQUtr9qt8jn2ox8zLkp1I3pJ/MdndSzFKVYMpIZSCCOIIOQR2g1fWs2gxeWzxHGSMofVceaf5HsJqhZYyrFWGGUkEHiCDgg+NBe+qmnheWyS7trzZB1OvneB3EdjCpC/sUnieKUbSSKysOtWGD++qq5LdN81cmFj5E43dkiglfeNofdq3aBN1EvHTnLWY5kgcxk+tjBR/tIVb7VOVJeskfybSEFwu5ZxzT9XOR5aM95QyD/jFOUb5APXQeqKKKCO09dc3Cx7DS5yW2n4NLcHzriZ2B+pGeaQd2Uc/brLylaQ5q0c9Sk+4Zqb1W0f8AJ7K3i6UijU+1sjaPi2TQSZNc/wCsGk/lNzLL0O52fZG5P2QKunXC+5mynccdgqO9/IX4sKoagndSdD/Kb2NCMop5x/ZTfg9hbZHjV6VXXJDo7yZ5iOJWNe5RtN/EvuqxaDQ07pVbW3kmbgi5A9ZjuVfFiB41QV1ctI7PIcs5LMesk5NPvLNrKkQht2fBbMrDeSQMqnDozt/dqppdZYx5qsfcooHLVHVw3twI94jXypGHQo6B2k7h4noq8re3WNVRAFVQAoG4ADcAKVOS/RPNWEcjrsyXAErDiQp+iGfZIPexpvoPE0wRSzEBQMkncABxJNVzrJr88hKWpKR8Nvg7d3qD493CoTlV12aWU2sDERxH5wg425BxXI9FTux156hVdSTnizHxNV+fqefLV1/hngseSM2bvPaPT5m9pOknf05NYpp12T5S8D0jqpGFw8v0Xkp65GSfZX+ZrzNoxdli7O5wTvY9XUKgidT/AFLW1JvWZxRuPWeI+neZ+eteknayuU5tPKXzR6Q6u+s/yhfWX3iq+stGqY0ILKSoOVYjf+6szPJFvb5xOkgYde8cGFZtMTadPGGlqYqzkjUajmOfh8e0/lPzXHq5r5JAQsrc7F1Eguo+qenuPwqzrK9SZFkiYMjbwR/+3HsrlmKUMAVOQeBpy5ONczZThJG/B5SA4PBG4CQdWOB7O4VJh6mYny2aXiPgtcmOc2Dv3+f8+6+iM1TGv+q3yOfajHzMuSv1G9JO7pHZu6KugVCa56EN3ZyxJjnNktETvxIu9PA+aexjVk4tRQOOFXnqZp75XaI7Hy18iT21xv8AEEN9quaY9ZXHnIp96n+dWTyM64q121uQV55CV4Ebce/4oX6PRFBdVU7ynaH5m85xRhZxtfbG5/8Axb7Rq4qTOVTR3OWYkA3xOp+y/kN8Sp8KCprW5aN1dNzIwZe9TkfEV0LY3YliSRfNdVYdzAEfvrnWrm5M77nLBAeMbOngDtL+y4HhQbOv9nt2MrKPKh2Z168wnbYDvQOv2qkNXrvnIEYHO4VvzRB1KsMhgQR1gjB+FKXJrKRbCNvOiLRnviYofipoHCiiigr3lT8tY4vykkcf35FX/wAqsKq75Qpwt1ZliAourbJJwABMmST0CnT+8Nt+cQ/rU/rQK/K9pJYbAbbbIeVF78Bn6PYFUbPrKo8xS3afJH8zVj8vml4pLe2WKWN/nWJCurYwhAzg/WNUqHHWPfQdPclCk6LgcgAyc45x2yMF/ZVab6UdQ9L28ejbNDPCCIIsgyICCUBIIzuOSanv7wW35xD+tT+tBzryvaR57S1xvyI9iIfYQFv22elzQOjPlN1BB+VljQ9zMAx8ASfCs2t12JL+7cMCGuJiCCCCOcbGD0jGKluSp4/7WtjIyqqmRiWYKARFJs7z24oOn40CgADAAwAOgDgKitbNM/JLOaYecq+T7bYVP2mHurP/AHgtvziH9an9aReWDT0TWSJHNGxaZchXU+SqueAPXs1Hlt5aTMNvocUZeopS3aZjf6qfdiSSTkniT01oXA52Tm/QXBftJ81f51t8+vrL7xWnoyZdlmLDLsx3kdeB8BVRSJiJs+jZ7VvauLfE7mflHw+szH03DfArBeXCqp2mAyDjPTu6qLi8VUZsqcDOMjeeitWKFAjMzK0jKSSSCckcB1AcN1K1+MsZ8/8Arx63rczPaI/WZ/6WTRdyrRooYEhRkdO4dVbtRsMMbwpkqGCjDZAZTitixvQyDaKhhkHeOIOM+NZyV5mY9UfSZ5itMeTXNY1Mfhrv6T7sZHNSDHmSHGOhX6COw1vVp6SdWibyhkDI3jiu8furPHdKQDtLvAPEdIrFomYiUmG1ceS2OJ44mPw3vcffn6uheTLTZudHx7Ry8WYmPXsAbB+4V8Qaa6qHkW03FGLlJJY1HzbLtOq7/LDYyexas7+8Ft+cQ/rU/rVrgtNscTLgPFMVcXV5K17b39+XNXKVokW2lLpAMKX5xe6UCTd3FiPCtHU3SPye/tZc4CzR59lmCv8Ass1NXLlNE+kUeJ0cNAmSrKwyryjeQeOMVXglxvBGRv49VTK52ZULrrbGTR90o87mZCvtKhZfiBWxHrHbEA/KId4B+lTp8a8XWm7Z0ZTcQeUrD6VOkEddBy9b6yOPOAYfdPw3fCrm5DtNrMlygyNlo2wfrh13fqxVAqwwN44ddWnyB6TjiubkSSIgaJPOZVBKues/WoL7pN1S8i8vY+q4kP6zZl/9ymL+8Ft+cQ/rU/rSxq9dq+lL4xsrKXiwVIYH8GgzvG47waB3ooooK35SbRJLi0WVQ0bXNsrKwyrK0yKQR0g5pl/w50b+Y236pP6Uvcq/kJHL+Skik/VyI5/hqxKCj+XLVO1tYLZra3hi2pHViiBc+RkA448DVQCBeoV0Jy+Wu1o5H/JzofBkkT97LXP1B0fqVqNo+bR1pI9nbs7wRFmMaks2wNok43nOamv8OdG/mNt+qT+laHJDec5oi2370Dxns2JHA/Z2acqDkPWjRqRXt1GqKqpPMoAGAAJGCgDqxipfkv0bBLpS3juIkkjcyAq6hlJ5qQrkHtArNyr6P5nS10Oh2WQdokRWP7W17qhtV9J/Jry3mPCOWNm9kMNv9ktQdK/4c6N/Mbb9Un9KSOVrUmzgtI5Le1hjPOgMUjVTslH44HDIFWyDUHrxoc3VjNEoy+ztIOkshDKB34x9qo8sTNJiG50N606jHa/bcbc0/wBnRfk19wrU0bZRlCGRSVZlOR1H+hFSdaLnmpdo+ZJgE+q44Z7CKqa2tMTG30HPgw470yeSNRuJ4j465+8R93250WhRgqKGI3HGN/RWKGGJ4yQihgp2hjerAb/jUlWre2KsCxGGAO8HB4dOONK5J7TLGfpKxPnx0jtqYmPbjvH5taCCJYVd1XzR0DJOPia92OjV2AXRdoknGOGTuHgKNG2KbCOQS2yCCTnHcOAqQrOTJMTMRPxR9L0lbVpe9IjVY1GvXXM8d/555R+kLONYnIRQcbt3Sdw+JrNFo2MKAUXIAzu6cb6xznnJAg81CGc9o81f5mt6sWtaKxG0uLBhvlveKRqNRHEd43v9vpJ/5H9T7W4+UtcW0MgXmwu2gbBO2WxnuFWT/hzo38xtv1Sf0qP5KNDmCwVmGGnYyfZIATwKrtfapzq0wRMY424PxS9L9XkmkaiJ19uHN/LVoW2t79I7aGOJRAhZUUKCzPLvIHTgCkD5Op4KKcOVXSguNK3LDzUYRD/iUK37YeobVbR/yi9tovXmjB9nbBb9kGplc6Ti5ONGhQDY2xIAz80nH3V5uOT3RqozfIbXcCfok6BnqpnqH1xveZsLqTONmCUjv2GC/Eig5HEK480VZfIfq3b3VxcC5gjlVIkIDqGALOd4z04BquAKuj/p3td15J1mFAfZEjH+JaCwf8OdG/mNt+qT+lQuqmjIoNJXsdvGscaSRgIgCqM20DNgDtYnxp9pK1P8u8vpOu5kH6oLD/7RoHWiiigTuU3R3PWci9asPeCKntWdI/KLO3m6ZIY3PeyAsPA5FetPWvOQMOw0u8ll1+CSQHzraaRMfUc87H4Yl2fsUG3ym6M+UaKukAyRHzg74iJN33CPGuW67KljDAqwyCCCOsHcRXIusGiDaXU1u3GKRkHaoPkHxXZPjQXF/wBPmltq3uLcnfHIsg9mRdk+5o/2qtquZuSTWD5JpOLaOEmzC/2yObP6wJ4E10zQUp/1B6DIe3ulG5gYXPauXj94Mn3RVPV1frvq2L+ymt920y5jJ9GRfKjPdkYPYTXKc0LIxVwVZSVZTuIYHBB7QQRQdNclesovdHREnMkQ5mTr2kACsfaTZbvJ6qb65m5Lddv7Ou/nD+DzYSX6u/yJMfVJOfqs3ZXS6OCAQQQd4I3gg8CDQUbyoaoG0uDNGvzExJGOCOd7J2A7yOzI6KRpYgwIYZB4iuo9JaNjuImimUOjjBB+BB6CDvB6MVR2ufJxNYkvGDLb8Q4GWQdUgHD2uHdwqs6jBNZ81ezufCPFaZ8cYM0/1Rxz8Y/f3IK7cW7BkToI89R1EekK+vpKNlbywDg7j5J4dRrdrFdRgq2QDuPEA9BrXi0TPMLe2HJjrMY7ca7Tzr5Tv321LTSEaxJtOMhRu4nh1CvZmeTdGCi9LsMH7K/zNe9GxARIQADsjfgZ4ddbVZtasWnUPGDFlyYqRe2o1HEcT29d+2vmx29uEXZXh8SeknrNM+ouqbX9yFIPMphpW6l9UH1mxgeJ6KNU9Rbi/YbA2Ic+VKw8kdYX127B4kVe2gNARWUIhgXCjeSfOdulmPST/wDQ3VLgwTknzW7e7Q8T8Tx9Jj/8cP8Ad24/x/n0hIRxhQAoAAAAA3AAcAKidbtYFsbOa4bHkKdkes53Rr4sR4ZqYrn3lo15F3OLWBswW7HaI4STbwe8IMqO0t2VauBVvJIWJZjlmJJPWSck+JqxeQrQZm0gZiPJtkJz9eTKIPu84fCq4rpjkn1VNjo9OcGJpvnZM8RtAbCH2VxkdZagdKr7lw0tzOi2jB8qeRIx3A84/wAI8faqwa5/5d9YOevkt1OVtk8r9JLhm9yCP3mgrOui+Q7RvNaLDnjPLJJ4AiNf+3nxrneGFnZUQZZiFUdbMcKPEkV11oHRQtbaGBeEUaJnr2VAJ8Tk+NBuyOFBJOABknqA40ncmSFrUSt50xeY98ztIf46kdf7wx2EwXz5QIE69qdhFkdwct9mt/V2zEUCKBgADd2UEnRRRQeZEyCKr/RD/I9MMh3R3iFR+li2nj96GYeC1YVJHKPoh2jE0O6WJlkjPU6EMuezIAPYTQO9UXy+at7E8V4g8mUc3J2SIMoT7SZH/FVy6B0wl3bxTx7lkUNjpU8GQ/WVgVPaprV1v1cW/s5bd8DbXyG9SRd8beDAZ7MjpoOTQa6k5OtaxpCxjlJ+dX5uYf7igZPcwIb7XZXMF5ZvDI8cqlXRirKehlOCPeKbOS/Xb+zbsGQ/g82Em+rv8iTH1STn6rN2UHTVUdy36imOT5fAvkSECcAea/BZO5twP1setV3o4IBBBB3gjeCDwINeLq1WVGjkUMjgqykZDKRggjqxQccVbPJPyqC3C2d82IeEMx/FdSOfyfUfR4Hd5q5yk8nEmjZduMF7Vz5D8TGTwjkPX1N09+aSaDstWzvHCvuK5t1F5WLjRwEUnz9sOEZOGjH+23QPqnd1bNXjqzr7Z34HyeYbfTE/kSD7B87vXI7aDV03yZWVyS3NmJzxaI7Ge9cFfhmkzTfIsI4ZXjushUdtlo9/kqTjaD9nVVvVH6w/5S4/Qy/wNUNsGO07mFji8U6vFXy1vOvx591Saocj3yizt5mudkSRI+yI8kbSg4yXHX1U8aH5KLKAhnVp2H5Q5XPsAAHxzUjydf6VY/8Ap4f4BTFSMGOJ3ov4p1d6RSbzER6cezzHGFACgADcANwAHAAdFeqh9YNbrWxXaupkTqTO07eyg8o+7FUrrzy0TXYaGzDW8B3Fs/OyDvG6MHqUk9vRUyuNHKtyrCJXs7B8ynKyzKd0Y4MiEcZOgkeb7Xm0bRTLqNqNNpOfYjysSkc7Ljcg6h6znoHid1BOckGopvrkTzL+DQMCcjdJKMFU7QNzN4D0q6LrS0NoeK0gSCBdmOMYA+JJPSxOST0k1u0EXrNp9LG1luJOEa5A9ZjuRB2sxA8a5Ovr15pXllO08jM7HrZiSfiasLln15F3cC1gbMFux2iOEk28E9oQZUdpbsqtwOqgfuRbVv5VpBZWGY7Uc4ernDkQjvzlv+OujaUuTLVH+z7FEcYmk+cm7GYDCfZUBe8E9NNF1crGjPIQqIpZmPBVUZYnsABNAo60v8ov7a2G9YQbiT2m2ooB7ufPgtOMSYAHVSdqNbtM0t5KpD3DlwDxRMBYUPasaoD27XXTnQFFFFAVgvbYSIVPSKz0UFfao3Rsb2Syk3RXDNJATwWUDMsf2lG2O1ZOsVYNKevWrfyiLaQlZEIZHXzkdSGRh2ggHwrd1N1m+WQeWAtxEdieMei4HnKD6Djyl7yOKmgrvlx1Ez//AEIF3gAXAHUNyS+Awrdmyeg1S1dlSxBlKsAVIIIIyCDuII6Riub+VDk6bRs3OQgm0kPkHjzTHfzbH+EniN3EbwaORzlKC7NhdtgcLeQnh1Qser1T9n1auquM6ubky5YQAtrpJ+pY7hj7lmP7n+91kLgvLNJkaOVVdHBDKwyGB4gg1RmvvIrLAWm0cGlh4mHzpY/Z6ZV/a9rjV8A54V9oONGXBwdxG4jqPSDQD8K6j1q5N7LSGWmj2ZT+Oj8iT7W7D/aBqq9O8gl3ESbSSO4XoU/MyfHKnv2h3UCtonlK0jbACO6kKj0ZMTDuHOAkeBFTk/LlfPC8ciW7B0ZSdh1OGUg8JMZ39VKukdTb23zz1rOoHTzbMv31BX41DSjAIO44O47qB80Ny1XtvawwRR24WKNUVijsxCgAE/OAZ3dVaGlOVXSVwMNcsinoiCxftKNr9qk+33qMdQqX0fqtd3H0FtO/aI32fvEYHvoI2SQsSzEsx4kkknvJ3mvNWPoPkLvpiDcGO2XpyedfHYiHHvYVaOqvJNZWJD7BnmG/nJcNg9aJ5q9+Ce2gqjUXkguL4rLchoLbcckYkkH1FPmg+sw7gav7Q+hobSFYbdBHGvAD4knizHpJ3mt2igKq/ld5S/kqNaWjfhDjEjg/QoRwB6JGB3eqDniRRyl8rq2oa2sWD3G8PIMMkPWB0NJ2cF6d+6qGllLsWclmYkliSSSTkkk7ySemg8VaHIrqIbmb5ZOvzMLfNg/jJh09qpx9rHUaVtQtR5NJ3ARcrCmDNL6q+qvW7dA6OJ4b+nNHaOjt4kihUJHGoVVHQB+89vSTmg2aTddrs3Ekej49+3syXBHRCG8iM/pHX7sbj0hU/rDp1LOBpXBY7lRB50kjbkjXtJ6egZJ3A1EamaEdQ09wQ08zbcjdG0QAFXPBFUKqjqUdOaBisbURoFHQK2KKKAooooCiiig+MuRg0gax6LlsbgXtouSBiWPgJo85KE9DDirdB7CwNgViuIA6kMNxoNfQ2mI7uFJoG2kcdxBG5lYeiwIIIPAismkdHR3ETxTIHjcbLKeBB/d154gjNIt5ZTaKuGuLZTJDIczwD08bucjzuWUDwYDB9Eq76I0vFdRLLA4dG6eBBG4qwO9WB3EHeDQc7covJnLo1zJHtSWrHyZOJjzwSXHDqDcD2HdSRXZM8CupV1DKwIZWAIIO4gg7iKpfXzkQZdqbRg2l3lrcneP0THiPqnf1E7hQK+ovKvcaOxG+Z7Yfi2OGjH+0x4D6p3dWzxq9tWNdrTSC5tpQWAy0beTIveh6O0ZHbXKc0LIxV1KspwysCrKRxBB3g99EMzIwZGKspyGUlWB6wRvB7qDsmiuddXeW2+tsLPs3KD8p5MmOyRePewY1YWh+XaxlwJxLbt07S84ng0eT71FBZFRmscQNpPkA/My8Rn0GrVsdebCYfNXluc9BkVW+6xB+FbGnLtGtJ9l1b5mXgwPoN1UEfycxAaLsiAATbxb8fUFMtLPJ9cKuirLaZR+Dw8SB6ArdvdcrKHPO3duuOgypn7oOaCZoqvtLcuGjoc800k7dUaFRn2pNke7NIGsHLveTZW1RLZT6X0sn3mGyPu+NBdmn9Z7axj27qVYx0A72bsRBvY9wqkNeeWea7DRWYa3gO4tn52QdpH0Y7FOe3oqvb2+kmcyTO8jtxZ2LMfE76wgdVB8pn1H1Cn0nLiMbEKn5yYjyV+qvrPjo8TjpaNRORWa5Ky3+1DDxEfCWTv8AyS9/ldg41emjtHR28axQIscaDCqowAP69vE0Gvq/q/DYwLBbLsovizMfOZz6THr/AHAAVt3l4kMbSSsERAWZmOAqgZJJovLxIUaSVlREBZmY4CgcSSeFJXzmlpVZ1aOyjYNHGwKtMwOVllB4AcVQ8PObysBA9aMgfSVyLqZSkMeRbRMMFVPnSuOiRx0eivk8S2XdEwMCvFtbhFCqMAVloCiiigKKKKAooooCiiigxXFuHBDDINI2kdAT2EzXNgR5X0sLZ5uYD1sea4HBxvHSGG6n6vjKDuNBDaua2Q3oITKTIPnIH3SJ244MvUy5B78gTVKmsOpCTESRFo5U3pIh2XU/VYfEcDwIIrRtNcri0PN6SjLoNwuYlycdcsK7/tR59laCY1q1CtNIj8Ij8vGBKnkyL9r0h2MCOyqe1l5DbuDLWhFzH1DCSgeyTst4HJ6qvnR+koriMSQSJIh4MjBh2jI6eytmg46vLKSFykyPG44q6lG9zAGsFdhaQ0XDcLsTxRyr6rqrj3MN1Juk+RTRs29Y3hPXE5A+6+0o8BQc3mvLKMHcOBq7bv8A6eEP0N469QeJX+Ksv7qhdKcgc8UUji6iYIjN5jqSFUnrPVQVVCPJG4cBWQCrH1b5Dp7q1gnFzEqyxo4Gw7EBlBAPAZ30w2v/AE7j8bek9YSEL8Wc/uoKXr3DCzsFRSzHgqgsx7gN5rojRnIdo6LfIJZz/uSED3RhfjmnLRWgbe1XZtoY4h07CKue8gZPjQUDq3yLX10Q0yi1j65N747Ihvz7RWrg1R5MrPR+GjTnJh+OkwzDr2Bwj8BnrJptrFc3KRqXkZURRlmYhVUdZJ3AUGWo3TmsENmgaZt7bkRRtSSN6saDex+A4kgb6gLvXaS4OxoyPbzu+USAiIdsa7mm7/JX6x4Vn0JqaFcz3LtNO3nSPgnHHZUAAIufRUAdmaDRh0ZPpKRZbwc3ChDRWwOQpHB5Twkk6vRXoyfKLnb2wRQFGAK9ogAwK9UBRRRQFFFFAUUUUBRRRQFFFFAUUUUBWvdWKSDDAGtiigSr/UALIZrOR7eU8WjOztY4ba71kHY4NY49ZNIWu65gW5QenF8zLjtRvIc9zJ3U815eIHiKBas+UeyfAkkNu3q3CmDf1bbeQ32WNMdvcrIoaNlZTwZSGB7iN1aF3q9DJ5yDf2UvT8l9ttbUS803rRkxN95CDQOlR+sP+UuP0Mv8DUs/3LuU+ivrte+Uy/8AdD14uNXNIujI1/KVYFSDHbbwwwRkQg8DQS/J1/pVj/6eH+AUxUhaN1Uv4IkhivpFjjUIiiO3OFUYAy0JJ3DprY/ufdP9Lf3R7pBF/wBpUoHOSQKCWIAHEncB3ml+85QLKM7KzCZ/UgBuGz1HmwQv2iKjk5MbdjtThpm65mac++QtU/Z6uQxABEAA4bqBffWq9uN1paiFT+MuDtt4Qxtj3yeFfbfUZpmEl/K9w4OQHI2EPWkSgIp7QM9ppwSIDgMV7oNe1sUjGFAFbFFFAUUUUBRRRQFFFFAUUUUBRRRQFFFFAUUUUBRRRQFFFFAUUUUBRRRQFFFFAUUUUBRRRQFFFFAUUUUBRRRQFFFFAUUUUH//2Q=="/>
          <p:cNvSpPr>
            <a:spLocks noChangeAspect="1" noChangeArrowheads="1"/>
          </p:cNvSpPr>
          <p:nvPr/>
        </p:nvSpPr>
        <p:spPr bwMode="auto">
          <a:xfrm>
            <a:off x="0" y="-1041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5287" y="885032"/>
            <a:ext cx="6408737" cy="5016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4000" b="1" dirty="0">
                <a:latin typeface="Verdana" pitchFamily="34" charset="0"/>
              </a:rPr>
              <a:t>Questioning</a:t>
            </a:r>
            <a:r>
              <a:rPr lang="en-GB" sz="4000" dirty="0">
                <a:latin typeface="Verdana" pitchFamily="34" charset="0"/>
              </a:rPr>
              <a:t> is at the heart of good teaching:</a:t>
            </a:r>
          </a:p>
          <a:p>
            <a:pPr>
              <a:defRPr/>
            </a:pPr>
            <a:endParaRPr lang="en-GB" sz="4000" dirty="0">
              <a:latin typeface="Verdana" pitchFamily="34" charset="0"/>
            </a:endParaRPr>
          </a:p>
          <a:p>
            <a:pPr>
              <a:defRPr/>
            </a:pPr>
            <a:r>
              <a:rPr lang="en-GB" sz="4000" dirty="0">
                <a:latin typeface="Verdana" pitchFamily="34" charset="0"/>
              </a:rPr>
              <a:t>Get to know your students; use the data and talk to them, and ask the right students the right question!</a:t>
            </a:r>
          </a:p>
        </p:txBody>
      </p:sp>
      <p:pic>
        <p:nvPicPr>
          <p:cNvPr id="18437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6" t="4878" r="38100" b="3556"/>
          <a:stretch/>
        </p:blipFill>
        <p:spPr bwMode="auto">
          <a:xfrm>
            <a:off x="7547212" y="285750"/>
            <a:ext cx="910988" cy="621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29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9144000" cy="68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3" y="226959"/>
            <a:ext cx="4680520" cy="168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rot="5400000">
            <a:off x="4374729" y="2222132"/>
            <a:ext cx="66477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SHARE</a:t>
            </a:r>
            <a:endParaRPr lang="en-US" sz="1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653136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799292" y="1822638"/>
            <a:ext cx="2076963" cy="324036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3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8366"/>
          <a:stretch/>
        </p:blipFill>
        <p:spPr>
          <a:xfrm>
            <a:off x="7876" y="489397"/>
            <a:ext cx="9136124" cy="5975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60304" y="27732"/>
            <a:ext cx="395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Questioning 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4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6"/>
            <a:ext cx="9144000" cy="685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1535" y="1124744"/>
            <a:ext cx="842493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the best question in the World…EVER!!!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23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31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56463"/>
            <a:ext cx="865243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7200" b="1" dirty="0" smtClean="0"/>
              <a:t>1. What do you think?</a:t>
            </a:r>
            <a:endParaRPr lang="en-GB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3" y="5653697"/>
            <a:ext cx="846238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0" b="1" dirty="0"/>
              <a:t>2</a:t>
            </a:r>
            <a:r>
              <a:rPr lang="en-GB" sz="6000" b="1" dirty="0" smtClean="0"/>
              <a:t>. Why do you think that?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68056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103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Hope Valley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HVC</dc:creator>
  <cp:lastModifiedBy>R.Beeden - STAFF</cp:lastModifiedBy>
  <cp:revision>120</cp:revision>
  <cp:lastPrinted>2015-04-14T12:45:31Z</cp:lastPrinted>
  <dcterms:created xsi:type="dcterms:W3CDTF">2014-02-14T20:40:21Z</dcterms:created>
  <dcterms:modified xsi:type="dcterms:W3CDTF">2015-10-23T10:46:02Z</dcterms:modified>
</cp:coreProperties>
</file>